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09578"/>
            <a:ext cx="12192000" cy="2931929"/>
          </a:xfrm>
        </p:spPr>
        <p:txBody>
          <a:bodyPr>
            <a:normAutofit/>
          </a:bodyPr>
          <a:lstStyle/>
          <a:p>
            <a:r>
              <a:rPr lang="en-US" sz="3200" dirty="0"/>
              <a:t>Holy, Holy, Holy! </a:t>
            </a:r>
          </a:p>
          <a:p>
            <a:r>
              <a:rPr lang="en-US" sz="3200" dirty="0" err="1"/>
              <a:t>Mang</a:t>
            </a:r>
            <a:r>
              <a:rPr lang="en-US" sz="3200" dirty="0"/>
              <a:t>. 4:8 </a:t>
            </a:r>
          </a:p>
          <a:p>
            <a:r>
              <a:rPr lang="en-US" sz="3200" dirty="0"/>
              <a:t>Reginald Heber, 1783-1826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E</a:t>
            </a:r>
          </a:p>
          <a:p>
            <a:r>
              <a:rPr lang="en-US" sz="3200" dirty="0"/>
              <a:t> 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To Pasian!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ding uh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kigawmna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Pasian!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vaanglian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hang in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thona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vaanglian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hang in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thona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149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11. Siangtho, Siangtho, Siangtho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2018-12-13T16:16:01Z</dcterms:modified>
</cp:coreProperties>
</file>